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00884981"/>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262158"/>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a:latin typeface="Times New Roman" panose="02020603050405020304" pitchFamily="18" charset="0"/>
                <a:cs typeface="Times New Roman" panose="02020603050405020304" pitchFamily="18" charset="0"/>
              </a:rPr>
              <a:t>20 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19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20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Жауын-шашынсыз. Солтүстік-шығыстан соққан жел оңтүстік-батысқа ауысады, күші 3-8 м/с. Ауа температурасы түнде 5-7, күндіз 23-25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21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20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21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бұршақ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дауыл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8-10 градус </a:t>
            </a:r>
            <a:r>
              <a:rPr lang="ru-RU" sz="1150" dirty="0" err="1">
                <a:latin typeface="Times New Roman" panose="02020603050405020304" pitchFamily="18" charset="0"/>
                <a:cs typeface="Times New Roman" panose="02020603050405020304" pitchFamily="18" charset="0"/>
              </a:rPr>
              <a:t>жылы</a:t>
            </a:r>
            <a:endParaRPr lang="ru-RU" sz="1150" dirty="0">
              <a:solidFill>
                <a:srgbClr val="FF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65927128"/>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28266</TotalTime>
  <Words>596</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5300</cp:revision>
  <cp:lastPrinted>2021-07-01T07:38:07Z</cp:lastPrinted>
  <dcterms:created xsi:type="dcterms:W3CDTF">2018-03-27T06:03:00Z</dcterms:created>
  <dcterms:modified xsi:type="dcterms:W3CDTF">2026-05-19T09:01:16Z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